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2" r:id="rId3"/>
    <p:sldId id="259" r:id="rId4"/>
    <p:sldId id="258" r:id="rId5"/>
    <p:sldId id="260" r:id="rId6"/>
    <p:sldId id="261" r:id="rId7"/>
    <p:sldId id="262" r:id="rId8"/>
    <p:sldId id="268" r:id="rId9"/>
    <p:sldId id="269" r:id="rId10"/>
    <p:sldId id="270" r:id="rId11"/>
    <p:sldId id="271" r:id="rId12"/>
    <p:sldId id="263" r:id="rId13"/>
    <p:sldId id="264" r:id="rId14"/>
    <p:sldId id="265" r:id="rId15"/>
    <p:sldId id="266" r:id="rId16"/>
    <p:sldId id="27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4120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57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57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966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09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493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23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681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54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713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0716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716D1-D97F-4F83-A861-75A6DCFDCF03}" type="datetimeFigureOut">
              <a:rPr lang="pt-BR" smtClean="0"/>
              <a:t>21/08/2022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854F3-3A58-4BF0-9E0D-FB5766B486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136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794096EB-443E-AF1C-D6E6-5EEDF46361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34" name="Picture 10" descr="Ver a imagem de origem">
            <a:extLst>
              <a:ext uri="{FF2B5EF4-FFF2-40B4-BE49-F238E27FC236}">
                <a16:creationId xmlns:a16="http://schemas.microsoft.com/office/drawing/2014/main" id="{6E4AAC99-B45D-2789-26B0-7A109BB66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531"/>
            <a:ext cx="132435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active Anchor">
            <a:extLst>
              <a:ext uri="{FF2B5EF4-FFF2-40B4-BE49-F238E27FC236}">
                <a16:creationId xmlns:a16="http://schemas.microsoft.com/office/drawing/2014/main" id="{66FC3271-3E28-0179-0C50-326D64E1A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2" y="3125968"/>
            <a:ext cx="41052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12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660727-85F6-4B53-C70D-8F855CA51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Voz rouca: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C03396-925B-1B03-F89C-3A821F751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Devido ao método de uso dos cigarros (aspiração de fumaça), a caixa vocal/laringe acaba sendo danificada, ocasionando em uma voz de tom muito grave e rouco.</a:t>
            </a:r>
          </a:p>
        </p:txBody>
      </p:sp>
      <p:pic>
        <p:nvPicPr>
          <p:cNvPr id="2050" name="Picture 2" descr="Ver a imagem de origem">
            <a:extLst>
              <a:ext uri="{FF2B5EF4-FFF2-40B4-BE49-F238E27FC236}">
                <a16:creationId xmlns:a16="http://schemas.microsoft.com/office/drawing/2014/main" id="{39306BAE-3AFF-38ED-A9C1-F543540E6F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84" y="885348"/>
            <a:ext cx="6359128" cy="508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4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174F1-6F2E-288D-93F2-1DBCC852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Mau-hálito: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923FDC-C6F3-6D10-67B8-C3BA3FC36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O uso de cigarros geralmente ocasiona em mau-hálito devido ao fato do cigarro possuir o tabaco como substância que acaba ocasionando em mau-hálito.</a:t>
            </a:r>
          </a:p>
        </p:txBody>
      </p:sp>
      <p:pic>
        <p:nvPicPr>
          <p:cNvPr id="3074" name="Picture 2" descr="Ver a imagem de origem">
            <a:extLst>
              <a:ext uri="{FF2B5EF4-FFF2-40B4-BE49-F238E27FC236}">
                <a16:creationId xmlns:a16="http://schemas.microsoft.com/office/drawing/2014/main" id="{B8E2588B-25B7-3D6A-AF6A-3D574A6339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24000"/>
            <a:ext cx="52578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001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98F6B-BF62-58D1-C198-445DCEB32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Riscos: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80D6B-9AE0-3718-C6AE-936E47F8D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 cigarro comum apresenta muitos danos a diversos sistemas do corpo, devido ao fato de possuir diversos compostos além da nicotina, causando danos a muito mais sistemas, mas em compensação a esse fato, o cigarro eletrônico possui 100 vezes mais nicotina, causando mais danos narcóticos.</a:t>
            </a:r>
          </a:p>
        </p:txBody>
      </p:sp>
    </p:spTree>
    <p:extLst>
      <p:ext uri="{BB962C8B-B14F-4D97-AF65-F5344CB8AC3E}">
        <p14:creationId xmlns:p14="http://schemas.microsoft.com/office/powerpoint/2010/main" val="687947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F13B9A-F15A-AAFA-58A7-4503E52C9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respiratório: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B4958B-8673-C7CA-16A9-DD42D90AF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Ambos os cigarros causam dano ao sistema respiratório devido ao método de consumo da droga, a aspiração da fumaça.</a:t>
            </a:r>
          </a:p>
          <a:p>
            <a:r>
              <a:rPr lang="pt-BR" dirty="0"/>
              <a:t>Algumas das doenças causadas são:</a:t>
            </a:r>
          </a:p>
          <a:p>
            <a:r>
              <a:rPr lang="pt-BR" dirty="0"/>
              <a:t>Bronquite (diminuição dos tubos dos brônquios);</a:t>
            </a:r>
          </a:p>
          <a:p>
            <a:r>
              <a:rPr lang="pt-BR" dirty="0"/>
              <a:t>Laringite (inchaço na região da laringe/caixa torácica);</a:t>
            </a:r>
          </a:p>
          <a:p>
            <a:r>
              <a:rPr lang="pt-BR" dirty="0"/>
              <a:t>Enfisema pulmonar (inchaço nos alvéolos).</a:t>
            </a:r>
          </a:p>
          <a:p>
            <a:endParaRPr lang="pt-BR" dirty="0"/>
          </a:p>
        </p:txBody>
      </p:sp>
      <p:pic>
        <p:nvPicPr>
          <p:cNvPr id="3074" name="Picture 2" descr="Ver a imagem de origem">
            <a:extLst>
              <a:ext uri="{FF2B5EF4-FFF2-40B4-BE49-F238E27FC236}">
                <a16:creationId xmlns:a16="http://schemas.microsoft.com/office/drawing/2014/main" id="{963593A3-5FD4-EA94-CA22-EED7C95444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4" y="1257300"/>
            <a:ext cx="6580187" cy="412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72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31CB59-69F1-CB63-676A-35444408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cardiovasculares: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CC4F856-0CAD-0C64-EBC5-94D2F42EB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O cigarro comum, devido a sua grande quantidade de toxinas causa problemas no sistema cardiovascular.</a:t>
            </a:r>
          </a:p>
          <a:p>
            <a:r>
              <a:rPr lang="pt-BR" dirty="0"/>
              <a:t>Alguns problemas cardiovasculares causados pelo cigarro são:</a:t>
            </a:r>
          </a:p>
          <a:p>
            <a:r>
              <a:rPr lang="pt-BR" dirty="0"/>
              <a:t>Infarto (disfunção do coração)</a:t>
            </a:r>
          </a:p>
          <a:p>
            <a:r>
              <a:rPr lang="pt-BR" dirty="0"/>
              <a:t>AVC (inchaço cardiovascular no cérebro)</a:t>
            </a:r>
          </a:p>
        </p:txBody>
      </p:sp>
      <p:pic>
        <p:nvPicPr>
          <p:cNvPr id="4098" name="Picture 2" descr="Ver a imagem de origem">
            <a:extLst>
              <a:ext uri="{FF2B5EF4-FFF2-40B4-BE49-F238E27FC236}">
                <a16:creationId xmlns:a16="http://schemas.microsoft.com/office/drawing/2014/main" id="{6A9EBB33-BA06-F1A8-52BC-4E7B5F0C10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57300"/>
            <a:ext cx="5274618" cy="46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455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06CB9-5B94-BD4E-E3B3-FFB86230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Cânceres: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18B676-8052-698B-6536-433C5D6AA3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O cigarro pode causar diversos cânceres no corpo.</a:t>
            </a:r>
          </a:p>
          <a:p>
            <a:r>
              <a:rPr lang="pt-BR" dirty="0"/>
              <a:t>Alguns deles são:</a:t>
            </a:r>
          </a:p>
          <a:p>
            <a:r>
              <a:rPr lang="pt-BR" dirty="0"/>
              <a:t>Câncer de fígado.</a:t>
            </a:r>
          </a:p>
          <a:p>
            <a:r>
              <a:rPr lang="pt-BR" dirty="0"/>
              <a:t>Câncer de rim.</a:t>
            </a:r>
          </a:p>
          <a:p>
            <a:r>
              <a:rPr lang="pt-BR" dirty="0"/>
              <a:t>Câncer de bexiga.</a:t>
            </a:r>
          </a:p>
          <a:p>
            <a:r>
              <a:rPr lang="pt-BR" dirty="0"/>
              <a:t>Câncer de boca.</a:t>
            </a:r>
          </a:p>
          <a:p>
            <a:r>
              <a:rPr lang="pt-BR" dirty="0"/>
              <a:t>Câncer de faringe.</a:t>
            </a:r>
          </a:p>
        </p:txBody>
      </p:sp>
      <p:pic>
        <p:nvPicPr>
          <p:cNvPr id="5122" name="Picture 2" descr="Ver a imagem de origem">
            <a:extLst>
              <a:ext uri="{FF2B5EF4-FFF2-40B4-BE49-F238E27FC236}">
                <a16:creationId xmlns:a16="http://schemas.microsoft.com/office/drawing/2014/main" id="{F7E0E728-962D-4D42-C1D5-13B16775CE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162" y="1780566"/>
            <a:ext cx="5874204" cy="329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080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7EA96-FF82-5873-F61D-D561DAC8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Impotência sexual: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3AA5D39-960D-98D7-23F8-2E4B81524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O cigarro aumenta as chances de impotência sexual, no caso dos homens a possibilidade de brochar, e antecipa a menopausa no caso das mulheres.</a:t>
            </a: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8DCA8F00-5D39-6F92-1007-6DE381BC03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1257300"/>
            <a:ext cx="7027506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797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D27EC-879C-9EEF-D581-BF42E470C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Então se liga na dica do </a:t>
            </a:r>
            <a:r>
              <a:rPr lang="pt-BR" dirty="0" err="1"/>
              <a:t>Kakashi</a:t>
            </a:r>
            <a:r>
              <a:rPr lang="pt-BR" dirty="0"/>
              <a:t>!</a:t>
            </a:r>
          </a:p>
        </p:txBody>
      </p:sp>
      <p:pic>
        <p:nvPicPr>
          <p:cNvPr id="4" name="Kakashi">
            <a:hlinkClick r:id="" action="ppaction://media"/>
            <a:extLst>
              <a:ext uri="{FF2B5EF4-FFF2-40B4-BE49-F238E27FC236}">
                <a16:creationId xmlns:a16="http://schemas.microsoft.com/office/drawing/2014/main" id="{3140ED19-2A4E-6330-ED96-8A10EBCB36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4566" y="1690688"/>
            <a:ext cx="8542867" cy="4805254"/>
          </a:xfrm>
        </p:spPr>
      </p:pic>
    </p:spTree>
    <p:extLst>
      <p:ext uri="{BB962C8B-B14F-4D97-AF65-F5344CB8AC3E}">
        <p14:creationId xmlns:p14="http://schemas.microsoft.com/office/powerpoint/2010/main" val="226943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FBEFDEB-212C-8000-F9F5-99044FFD6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240512" cy="6858000"/>
          </a:xfrm>
          <a:prstGeom prst="rect">
            <a:avLst/>
          </a:prstGeom>
        </p:spPr>
      </p:pic>
      <p:pic>
        <p:nvPicPr>
          <p:cNvPr id="3" name="Picture 12" descr="Reactive Anchor">
            <a:extLst>
              <a:ext uri="{FF2B5EF4-FFF2-40B4-BE49-F238E27FC236}">
                <a16:creationId xmlns:a16="http://schemas.microsoft.com/office/drawing/2014/main" id="{207D5A78-82EF-C03D-E1BE-1ABF73F8A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362" y="3119437"/>
            <a:ext cx="41052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55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DCEB2-1F2F-F33C-8A3F-29044979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Composição do cigarro: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35AA8BC-8519-3B75-D86C-DC37EC4E3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0519" y="1652451"/>
            <a:ext cx="4722223" cy="4343399"/>
          </a:xfrm>
        </p:spPr>
        <p:txBody>
          <a:bodyPr/>
          <a:lstStyle/>
          <a:p>
            <a:r>
              <a:rPr lang="pt-BR" dirty="0"/>
              <a:t>O cigarro se baseia em apenas três partes, são elas:</a:t>
            </a:r>
          </a:p>
          <a:p>
            <a:r>
              <a:rPr lang="pt-BR" dirty="0"/>
              <a:t>Conteúdo (3800 substâncias, dentre elas o tabaco);</a:t>
            </a:r>
          </a:p>
          <a:p>
            <a:r>
              <a:rPr lang="pt-BR" dirty="0"/>
              <a:t>Maço (papel ou palha que envolve as substâncias do cigarro);</a:t>
            </a:r>
          </a:p>
          <a:p>
            <a:r>
              <a:rPr lang="pt-BR" dirty="0"/>
              <a:t>Filtro (o cigarro possui um filtro de acetato de celulose para que o usuário não tenha contato direto com as substâncias).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CF136E71-7184-E919-5959-BFD675496F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2742" y="1257299"/>
            <a:ext cx="6905132" cy="3275511"/>
          </a:xfrm>
        </p:spPr>
      </p:pic>
    </p:spTree>
    <p:extLst>
      <p:ext uri="{BB962C8B-B14F-4D97-AF65-F5344CB8AC3E}">
        <p14:creationId xmlns:p14="http://schemas.microsoft.com/office/powerpoint/2010/main" val="202811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FB836-FC20-D68B-7435-D489CAF00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Composição do cigarro eletrônico:</a:t>
            </a:r>
            <a:br>
              <a:rPr lang="pt-BR" dirty="0"/>
            </a:b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6AFFF29-B64E-ADFB-4AD1-ED236EA9A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2310" y="436213"/>
            <a:ext cx="5639902" cy="5985574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E08E29-EE8B-DEFB-74AB-B74A076E3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7457" y="1626326"/>
            <a:ext cx="4624568" cy="4234724"/>
          </a:xfrm>
        </p:spPr>
        <p:txBody>
          <a:bodyPr/>
          <a:lstStyle/>
          <a:p>
            <a:r>
              <a:rPr lang="pt-BR" dirty="0"/>
              <a:t>O cigarro eletrônico é bem mais complexo do que um cigarro comum, e se baseia em cinco partes, são elas:</a:t>
            </a:r>
          </a:p>
          <a:p>
            <a:r>
              <a:rPr lang="pt-BR" dirty="0"/>
              <a:t>Microprocessador (responsável por gerenciar a dose de energia, para evitar super aquecimento);</a:t>
            </a:r>
          </a:p>
          <a:p>
            <a:r>
              <a:rPr lang="pt-BR" dirty="0"/>
              <a:t>Atomizador (responsável por esquentar as moléculas de nicotina);</a:t>
            </a:r>
          </a:p>
          <a:p>
            <a:r>
              <a:rPr lang="pt-BR" dirty="0"/>
              <a:t>Bateria (energiza o sistema);</a:t>
            </a:r>
          </a:p>
          <a:p>
            <a:r>
              <a:rPr lang="pt-BR" dirty="0"/>
              <a:t>Botão (ao ser apertado libera o funcionamento do sistema);</a:t>
            </a:r>
          </a:p>
          <a:p>
            <a:r>
              <a:rPr lang="pt-BR" dirty="0"/>
              <a:t>Cartucho de nicotina (será aquecido e transformado em vapor para ser aspirado).</a:t>
            </a:r>
          </a:p>
        </p:txBody>
      </p:sp>
    </p:spTree>
    <p:extLst>
      <p:ext uri="{BB962C8B-B14F-4D97-AF65-F5344CB8AC3E}">
        <p14:creationId xmlns:p14="http://schemas.microsoft.com/office/powerpoint/2010/main" val="1839362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1341-F09E-7164-1D7F-AAAAD78C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Legalização:</a:t>
            </a:r>
            <a:br>
              <a:rPr lang="pt-BR" dirty="0"/>
            </a:b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0425774-9381-BBBA-F1F3-D2535BFAD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2552" y="1407114"/>
            <a:ext cx="6189660" cy="3238472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1EBB062-B463-2659-5B1C-FEB6A5192B2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Os cigarros comuns são considerados drogas lícitas, ou seja, a venda é autorizada legalmente no Brasil, mas a venda não é autorizada para menores de 18 anos.</a:t>
            </a:r>
          </a:p>
          <a:p>
            <a:endParaRPr lang="pt-BR" dirty="0"/>
          </a:p>
          <a:p>
            <a:r>
              <a:rPr lang="pt-BR" dirty="0"/>
              <a:t>Os cigarros eletrônicos não possuem sua venda autorizada, ou seja, assim como a maconha, craque, cocaína, ele é uma droga ilícita.</a:t>
            </a:r>
          </a:p>
        </p:txBody>
      </p:sp>
    </p:spTree>
    <p:extLst>
      <p:ext uri="{BB962C8B-B14F-4D97-AF65-F5344CB8AC3E}">
        <p14:creationId xmlns:p14="http://schemas.microsoft.com/office/powerpoint/2010/main" val="225919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C3237-8565-463F-3EF6-AF81558A5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 de um</a:t>
            </a:r>
            <a:br>
              <a:rPr lang="pt-BR" dirty="0"/>
            </a:br>
            <a:r>
              <a:rPr lang="pt-BR" dirty="0"/>
              <a:t>cigarro: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C49F329-2207-06DB-9025-1FCE9559D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O cigarro é aceso, as substâncias são queimadas e transformadas em fumaça e passada por um filtro de acetato de celulose, e 1/3 dela é tragada e passada para o organismo.</a:t>
            </a: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26BE0666-6DA4-29E7-69B1-8E2EDCA90C9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3" r="11983"/>
          <a:stretch>
            <a:fillRect/>
          </a:stretch>
        </p:blipFill>
        <p:spPr bwMode="auto">
          <a:xfrm>
            <a:off x="4772025" y="457200"/>
            <a:ext cx="6801666" cy="537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31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B470D-1201-588F-FD62-25A81054E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  <a:br>
              <a:rPr lang="pt-BR" dirty="0"/>
            </a:br>
            <a:r>
              <a:rPr lang="pt-BR" dirty="0"/>
              <a:t>cigarro eletrônico: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B84656-D080-797B-1738-88AD56CBD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Quando o  botão é apertado a energia da bateria é liberada ao microprocessador que gerencia a temperatura do atomizador, que esquenta as moléculas de nicotina, transformando-as em vapor, que é tragado pelo usuário.</a:t>
            </a:r>
          </a:p>
        </p:txBody>
      </p:sp>
      <p:pic>
        <p:nvPicPr>
          <p:cNvPr id="2050" name="Picture 2" descr="Ver a imagem de origem">
            <a:extLst>
              <a:ext uri="{FF2B5EF4-FFF2-40B4-BE49-F238E27FC236}">
                <a16:creationId xmlns:a16="http://schemas.microsoft.com/office/drawing/2014/main" id="{0325D59B-7DA1-76FC-CAAB-05D341F697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989012"/>
            <a:ext cx="6880044" cy="458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41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B67D8-110A-6C76-EF29-4165FCDF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sociais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4F33B3-7949-1C61-9FAB-5112E2A5C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O cigarro causa muitos problemas sociais, por exemplo, o cigarro causa mau-hálito, um fator que exila muitas pessoas.</a:t>
            </a:r>
          </a:p>
        </p:txBody>
      </p:sp>
    </p:spTree>
    <p:extLst>
      <p:ext uri="{BB962C8B-B14F-4D97-AF65-F5344CB8AC3E}">
        <p14:creationId xmlns:p14="http://schemas.microsoft.com/office/powerpoint/2010/main" val="2391421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1F03F-9DAE-006C-657A-D088FEBD5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Dedos amarelos:</a:t>
            </a:r>
            <a:br>
              <a:rPr lang="pt-BR" dirty="0"/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C53F9E-83F4-6EE7-C339-0A9D98CC1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/>
              <a:t>Os dedos usados para segurar o cigarro acabam ficando manchados devido a fumaça da nicotina o que algumas vezes é motivo de exilio social.</a:t>
            </a:r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B1FD3961-7048-F914-BA7E-FD2CE6E374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4" y="1200943"/>
            <a:ext cx="5956298" cy="406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27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312</TotalTime>
  <Words>634</Words>
  <Application>Microsoft Office PowerPoint</Application>
  <PresentationFormat>Widescreen</PresentationFormat>
  <Paragraphs>53</Paragraphs>
  <Slides>17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Apresentação do PowerPoint</vt:lpstr>
      <vt:lpstr>Apresentação do PowerPoint</vt:lpstr>
      <vt:lpstr>Composição do cigarro: </vt:lpstr>
      <vt:lpstr>Composição do cigarro eletrônico: </vt:lpstr>
      <vt:lpstr>Legalização: </vt:lpstr>
      <vt:lpstr>Funcionamento de um cigarro: </vt:lpstr>
      <vt:lpstr>Funcionamento cigarro eletrônico: </vt:lpstr>
      <vt:lpstr>Problemas sociais</vt:lpstr>
      <vt:lpstr>Dedos amarelos: </vt:lpstr>
      <vt:lpstr>Voz rouca: </vt:lpstr>
      <vt:lpstr>Mau-hálito: </vt:lpstr>
      <vt:lpstr>Riscos:</vt:lpstr>
      <vt:lpstr>Sistema respiratório: </vt:lpstr>
      <vt:lpstr>Problemas cardiovasculares:</vt:lpstr>
      <vt:lpstr>Cânceres: </vt:lpstr>
      <vt:lpstr>Impotência sexual: </vt:lpstr>
      <vt:lpstr>Então se liga na dica do Kakashi!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Samuel Vasconcelos</dc:creator>
  <cp:lastModifiedBy>Samuel Vasconcelos</cp:lastModifiedBy>
  <cp:revision>6</cp:revision>
  <dcterms:created xsi:type="dcterms:W3CDTF">2022-08-14T00:20:58Z</dcterms:created>
  <dcterms:modified xsi:type="dcterms:W3CDTF">2022-08-21T19:06:53Z</dcterms:modified>
</cp:coreProperties>
</file>